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462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249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75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69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963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17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672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28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58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7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32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371B-B3C6-4FC5-B0B7-38C169CC5B6B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E059-A243-4734-BB2F-992C5833C7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77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Goudy Stout" pitchFamily="18" charset="0"/>
              </a:rPr>
              <a:t>Rövid bemutató a versemhez</a:t>
            </a:r>
            <a:endParaRPr lang="hu-HU" dirty="0"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6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26" y="1"/>
            <a:ext cx="3973418" cy="68579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65" y="1"/>
            <a:ext cx="3945497" cy="6857998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08183" y="2786614"/>
            <a:ext cx="6863818" cy="129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latin typeface="Goudy Stout" pitchFamily="18" charset="0"/>
              </a:rPr>
              <a:t>Döntésképtelen vagyok…</a:t>
            </a:r>
            <a:endParaRPr lang="hu-HU" sz="3200" dirty="0">
              <a:latin typeface="Goudy Stout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Szerinted így: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 ha nem lesz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már, ki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vélem sírt 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örűle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Ha nem lesz már többé kit érdekel: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 err="1">
                <a:latin typeface="Times New Roman" pitchFamily="18" charset="0"/>
                <a:cs typeface="Times New Roman" pitchFamily="18" charset="0"/>
              </a:rPr>
              <a:t>Vajjon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hol e dalt ily módon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verselje,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Min ment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keresztűl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költő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ember;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Vagy így?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S ha nem lesz már, ki vélem sírt s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örűle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Ha nem lesz már többé kit érdekel: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 err="1">
                <a:latin typeface="Times New Roman" pitchFamily="18" charset="0"/>
                <a:cs typeface="Times New Roman" pitchFamily="18" charset="0"/>
              </a:rPr>
              <a:t>Vajjon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hol e dalt ily módon elzengje,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Min ment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keresztűl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költő kebel;</a:t>
            </a:r>
          </a:p>
        </p:txBody>
      </p:sp>
    </p:spTree>
    <p:extLst>
      <p:ext uri="{BB962C8B-B14F-4D97-AF65-F5344CB8AC3E}">
        <p14:creationId xmlns:p14="http://schemas.microsoft.com/office/powerpoint/2010/main" val="162244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328592" cy="33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907704" y="4293096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Elzengte akaratlan mint madárka,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Kit nem kérdünk, ha dall, mit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éreze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 kérdik, az ősz búcsúzó avarja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Miért halvány, piros vagy fekete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a képet tudtam kötni ehhez az érzelemhez. Mi a véleményed?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76470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Leginkább a természethez tudtam kötni érzelmeimet. Nem gondolod, hogy túlzás enni költői képet belevinnem? </a:t>
            </a:r>
          </a:p>
          <a:p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Válaszodat előre is köszönöm! </a:t>
            </a:r>
          </a:p>
          <a:p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smtClean="0">
                <a:latin typeface="Times New Roman" pitchFamily="18" charset="0"/>
                <a:cs typeface="Times New Roman" pitchFamily="18" charset="0"/>
              </a:rPr>
              <a:t>Imre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50969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677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65</Words>
  <Application>Microsoft Office PowerPoint</Application>
  <PresentationFormat>Diavetítés a képernyőre (4:3 oldalarány)</PresentationFormat>
  <Paragraphs>14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Rövid bemutató a versemhez</vt:lpstr>
      <vt:lpstr>PowerPoint bemutató</vt:lpstr>
      <vt:lpstr>Döntésképtelen vagyok…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Windows-felhasználó</dc:creator>
  <cp:lastModifiedBy>Windows-felhasználó</cp:lastModifiedBy>
  <cp:revision>12</cp:revision>
  <dcterms:created xsi:type="dcterms:W3CDTF">2018-03-08T18:40:12Z</dcterms:created>
  <dcterms:modified xsi:type="dcterms:W3CDTF">2018-03-10T15:37:35Z</dcterms:modified>
</cp:coreProperties>
</file>